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5" r:id="rId4"/>
    <p:sldId id="266" r:id="rId5"/>
    <p:sldId id="267" r:id="rId6"/>
    <p:sldId id="268" r:id="rId7"/>
    <p:sldId id="269" r:id="rId8"/>
    <p:sldId id="270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11" r:id="rId33"/>
    <p:sldId id="308" r:id="rId34"/>
    <p:sldId id="309" r:id="rId35"/>
    <p:sldId id="310" r:id="rId36"/>
    <p:sldId id="312" r:id="rId37"/>
    <p:sldId id="313" r:id="rId38"/>
    <p:sldId id="314" r:id="rId39"/>
    <p:sldId id="315" r:id="rId40"/>
    <p:sldId id="322" r:id="rId41"/>
    <p:sldId id="316" r:id="rId42"/>
    <p:sldId id="317" r:id="rId43"/>
    <p:sldId id="318" r:id="rId44"/>
    <p:sldId id="319" r:id="rId45"/>
    <p:sldId id="320" r:id="rId46"/>
    <p:sldId id="321" r:id="rId47"/>
    <p:sldId id="323" r:id="rId48"/>
    <p:sldId id="324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9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0E9-936F-48D7-AD75-091E8FF2607D}" type="datetimeFigureOut">
              <a:rPr lang="en-IE" smtClean="0"/>
              <a:t>02/04/2020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fld id="{6BB81FC9-CEFC-489C-8EB4-AAD5251DC7A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899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0E9-936F-48D7-AD75-091E8FF2607D}" type="datetimeFigureOut">
              <a:rPr lang="en-IE" smtClean="0"/>
              <a:t>02/04/2020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1FC9-CEFC-489C-8EB4-AAD5251DC7A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03028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0E9-936F-48D7-AD75-091E8FF2607D}" type="datetimeFigureOut">
              <a:rPr lang="en-IE" smtClean="0"/>
              <a:t>02/04/2020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1FC9-CEFC-489C-8EB4-AAD5251DC7A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9117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0E9-936F-48D7-AD75-091E8FF2607D}" type="datetimeFigureOut">
              <a:rPr lang="en-IE" smtClean="0"/>
              <a:t>02/04/2020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1FC9-CEFC-489C-8EB4-AAD5251DC7A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1238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0E9-936F-48D7-AD75-091E8FF2607D}" type="datetimeFigureOut">
              <a:rPr lang="en-IE" smtClean="0"/>
              <a:t>02/04/2020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1FC9-CEFC-489C-8EB4-AAD5251DC7A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2718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0E9-936F-48D7-AD75-091E8FF2607D}" type="datetimeFigureOut">
              <a:rPr lang="en-IE" smtClean="0"/>
              <a:t>02/04/2020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1FC9-CEFC-489C-8EB4-AAD5251DC7A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26453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0E9-936F-48D7-AD75-091E8FF2607D}" type="datetimeFigureOut">
              <a:rPr lang="en-IE" smtClean="0"/>
              <a:t>02/04/2020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1FC9-CEFC-489C-8EB4-AAD5251DC7A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91193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0E9-936F-48D7-AD75-091E8FF2607D}" type="datetimeFigureOut">
              <a:rPr lang="en-IE" smtClean="0"/>
              <a:t>02/04/2020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1FC9-CEFC-489C-8EB4-AAD5251DC7A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21939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D3FF0E9-936F-48D7-AD75-091E8FF2607D}" type="datetimeFigureOut">
              <a:rPr lang="en-IE" smtClean="0"/>
              <a:t>02/04/2020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1FC9-CEFC-489C-8EB4-AAD5251DC7A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75982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0E9-936F-48D7-AD75-091E8FF2607D}" type="datetimeFigureOut">
              <a:rPr lang="en-IE" smtClean="0"/>
              <a:t>02/04/2020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1FC9-CEFC-489C-8EB4-AAD5251DC7A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36490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F0E9-936F-48D7-AD75-091E8FF2607D}" type="datetimeFigureOut">
              <a:rPr lang="en-IE" smtClean="0"/>
              <a:t>02/04/2020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1FC9-CEFC-489C-8EB4-AAD5251DC7A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4102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FF0E9-936F-48D7-AD75-091E8FF2607D}" type="datetimeFigureOut">
              <a:rPr lang="en-IE" smtClean="0"/>
              <a:t>02/04/2020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BB81FC9-CEFC-489C-8EB4-AAD5251DC7A5}" type="slidenum">
              <a:rPr lang="en-IE" smtClean="0"/>
              <a:t>‹#›</a:t>
            </a:fld>
            <a:endParaRPr lang="en-IE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2697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Read Questions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418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5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r>
              <a:rPr lang="en-IE" sz="3200" dirty="0"/>
              <a:t>(1)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175363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0256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5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r>
              <a:rPr lang="en-IE" sz="3200" dirty="0"/>
              <a:t>(2)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175363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5513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3"/>
            <a:ext cx="11899726" cy="5295485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(3)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175363" y="5470856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081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69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ctr"/>
            <a:r>
              <a:rPr lang="en-IE" sz="3200" dirty="0"/>
              <a:t>(4)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175363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267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1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(5)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175363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841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5"/>
            <a:ext cx="11899726" cy="5292004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ctr"/>
            <a:r>
              <a:rPr lang="en-IE" sz="3200" dirty="0"/>
              <a:t>(6)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175363" y="5467369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393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5"/>
            <a:ext cx="11899726" cy="5288973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ctr"/>
            <a:r>
              <a:rPr lang="en-IE" sz="3200" dirty="0"/>
              <a:t>(7)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175363" y="5464344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696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81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ctr"/>
            <a:r>
              <a:rPr lang="en-IE" sz="3200" dirty="0"/>
              <a:t>(8)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175363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784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Rhyme time!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683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l"/>
            <a:r>
              <a:rPr lang="en-IE" sz="3200" dirty="0"/>
              <a:t>(9)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F4448E-6F88-45FE-B617-F85244A02F3C}"/>
              </a:ext>
            </a:extLst>
          </p:cNvPr>
          <p:cNvCxnSpPr/>
          <p:nvPr/>
        </p:nvCxnSpPr>
        <p:spPr>
          <a:xfrm>
            <a:off x="6129051" y="5461340"/>
            <a:ext cx="0" cy="7742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450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l"/>
            <a:r>
              <a:rPr lang="en-IE" sz="3200" dirty="0"/>
              <a:t>(10)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0618FC-E2DA-4125-8477-183C88907DBD}"/>
              </a:ext>
            </a:extLst>
          </p:cNvPr>
          <p:cNvCxnSpPr/>
          <p:nvPr/>
        </p:nvCxnSpPr>
        <p:spPr>
          <a:xfrm>
            <a:off x="6110689" y="5461340"/>
            <a:ext cx="0" cy="6750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730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l"/>
            <a:r>
              <a:rPr lang="en-IE" sz="3200" dirty="0"/>
              <a:t>(11)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9A0B3B-C9F0-400F-8ADC-F4ACCF6CDAA2}"/>
              </a:ext>
            </a:extLst>
          </p:cNvPr>
          <p:cNvCxnSpPr/>
          <p:nvPr/>
        </p:nvCxnSpPr>
        <p:spPr>
          <a:xfrm>
            <a:off x="6096000" y="5461340"/>
            <a:ext cx="0" cy="7191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8045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5045725"/>
            <a:ext cx="12016637" cy="1636909"/>
          </a:xfrm>
        </p:spPr>
        <p:txBody>
          <a:bodyPr anchor="ctr">
            <a:normAutofit/>
          </a:bodyPr>
          <a:lstStyle/>
          <a:p>
            <a:endParaRPr lang="en-IE" dirty="0"/>
          </a:p>
          <a:p>
            <a:pPr algn="ctr"/>
            <a:r>
              <a:rPr lang="en-IE" sz="3200" dirty="0"/>
              <a:t>(12)</a:t>
            </a:r>
          </a:p>
          <a:p>
            <a:pPr algn="ctr"/>
            <a:endParaRPr lang="en-IE" sz="32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853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ctr"/>
            <a:r>
              <a:rPr lang="en-IE" sz="3200" dirty="0"/>
              <a:t>(13)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7241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(14)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162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(15)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422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ctr"/>
            <a:r>
              <a:rPr lang="en-IE" sz="3200" dirty="0"/>
              <a:t>(16)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636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ctr"/>
            <a:r>
              <a:rPr lang="en-IE" sz="3200" dirty="0"/>
              <a:t>(17)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4916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(18)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693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(19)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09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ctr"/>
            <a:r>
              <a:rPr lang="en-IE" sz="3200" dirty="0"/>
              <a:t>(20)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002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Answers now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127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(1)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4756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ctr"/>
            <a:r>
              <a:rPr lang="en-IE" sz="3200" dirty="0"/>
              <a:t>(2)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804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ctr"/>
            <a:r>
              <a:rPr lang="en-IE" sz="3200" dirty="0"/>
              <a:t>(3)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8909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ctr"/>
            <a:r>
              <a:rPr lang="en-IE" sz="3200" dirty="0"/>
              <a:t>(4)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751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ctr"/>
            <a:r>
              <a:rPr lang="en-IE" sz="3200" dirty="0"/>
              <a:t>(5)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056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(6)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5278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(7)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8482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r>
              <a:rPr lang="en-IE" sz="3200" dirty="0"/>
              <a:t>(8)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0492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sz="2000" dirty="0"/>
          </a:p>
          <a:p>
            <a:pPr algn="ctr"/>
            <a:r>
              <a:rPr lang="en-IE" sz="2800" dirty="0"/>
              <a:t>Rhyme time – 2 points for both answers. ½ point for only 1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5931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pPr algn="ctr"/>
            <a:endParaRPr lang="en-IE" dirty="0"/>
          </a:p>
          <a:p>
            <a:pPr algn="l"/>
            <a:r>
              <a:rPr lang="en-IE" sz="3200" dirty="0"/>
              <a:t>(9)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8C71F38-2A17-4A8B-A9A2-FE2F88814E85}"/>
              </a:ext>
            </a:extLst>
          </p:cNvPr>
          <p:cNvCxnSpPr/>
          <p:nvPr/>
        </p:nvCxnSpPr>
        <p:spPr>
          <a:xfrm>
            <a:off x="6096000" y="5461340"/>
            <a:ext cx="0" cy="7191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7412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l"/>
            <a:r>
              <a:rPr lang="en-IE" sz="3200" dirty="0"/>
              <a:t>(10)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0D99315-FDF2-44BC-8B81-AE206DAE86CD}"/>
              </a:ext>
            </a:extLst>
          </p:cNvPr>
          <p:cNvCxnSpPr/>
          <p:nvPr/>
        </p:nvCxnSpPr>
        <p:spPr>
          <a:xfrm>
            <a:off x="6096000" y="5461340"/>
            <a:ext cx="0" cy="763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3942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l"/>
            <a:r>
              <a:rPr lang="en-IE" sz="3200" dirty="0"/>
              <a:t>(11)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A4A33A-FE3C-45BD-AFB0-CD53F8C83530}"/>
              </a:ext>
            </a:extLst>
          </p:cNvPr>
          <p:cNvCxnSpPr/>
          <p:nvPr/>
        </p:nvCxnSpPr>
        <p:spPr>
          <a:xfrm>
            <a:off x="6051933" y="5461340"/>
            <a:ext cx="0" cy="6750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11071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pPr algn="ctr"/>
            <a:endParaRPr lang="en-IE" dirty="0"/>
          </a:p>
          <a:p>
            <a:r>
              <a:rPr lang="en-IE" sz="3200" dirty="0"/>
              <a:t>(12)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2201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ctr"/>
            <a:r>
              <a:rPr lang="en-IE" sz="3100" dirty="0"/>
              <a:t>(13)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7675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ctr"/>
            <a:r>
              <a:rPr lang="en-IE" sz="3200" dirty="0"/>
              <a:t>(14)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5222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(15)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8482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(16)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1712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(17)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6405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r>
              <a:rPr lang="en-IE" sz="3200" dirty="0"/>
              <a:t>(18)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4153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(19)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0868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>
            <a:normAutofit/>
          </a:bodyPr>
          <a:lstStyle/>
          <a:p>
            <a:endParaRPr lang="en-IE" dirty="0"/>
          </a:p>
          <a:p>
            <a:pPr algn="ctr"/>
            <a:r>
              <a:rPr lang="en-IE" sz="3200" dirty="0"/>
              <a:t>(20)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7979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Thank you for quizzing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0374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4947781"/>
            <a:ext cx="12016637" cy="1734854"/>
          </a:xfrm>
        </p:spPr>
        <p:txBody>
          <a:bodyPr/>
          <a:lstStyle/>
          <a:p>
            <a:endParaRPr lang="en-IE" dirty="0"/>
          </a:p>
          <a:p>
            <a:pPr algn="ctr"/>
            <a:r>
              <a:rPr lang="en-IE" sz="3200" dirty="0"/>
              <a:t>Sudden death rhyme time! Fastest wins - 3 points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64848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363" y="5461339"/>
            <a:ext cx="12016637" cy="686071"/>
          </a:xfrm>
        </p:spPr>
        <p:txBody>
          <a:bodyPr>
            <a:noAutofit/>
          </a:bodyPr>
          <a:lstStyle/>
          <a:p>
            <a:endParaRPr lang="en-IE" sz="32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0C0362-5530-44E4-8AC2-D8B5AAB4BACA}"/>
              </a:ext>
            </a:extLst>
          </p:cNvPr>
          <p:cNvCxnSpPr/>
          <p:nvPr/>
        </p:nvCxnSpPr>
        <p:spPr>
          <a:xfrm>
            <a:off x="6096000" y="5461340"/>
            <a:ext cx="0" cy="8623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56237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3DF3-BD63-4523-989B-893CBDB5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64" y="175364"/>
            <a:ext cx="11899726" cy="5285976"/>
          </a:xfrm>
        </p:spPr>
        <p:txBody>
          <a:bodyPr anchor="ctr"/>
          <a:lstStyle/>
          <a:p>
            <a:pPr algn="ctr"/>
            <a:r>
              <a:rPr lang="en-IE" dirty="0"/>
              <a:t>Put Friends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02D18-E637-411F-B155-F65103BD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08" y="5461340"/>
            <a:ext cx="12016637" cy="689458"/>
          </a:xfrm>
        </p:spPr>
        <p:txBody>
          <a:bodyPr>
            <a:noAutofit/>
          </a:bodyPr>
          <a:lstStyle/>
          <a:p>
            <a:pPr algn="ctr"/>
            <a:endParaRPr lang="en-IE" sz="32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EF2FD-8A9E-49D2-BFCB-E19FA3E579EC}"/>
              </a:ext>
            </a:extLst>
          </p:cNvPr>
          <p:cNvCxnSpPr/>
          <p:nvPr/>
        </p:nvCxnSpPr>
        <p:spPr>
          <a:xfrm>
            <a:off x="87681" y="5461348"/>
            <a:ext cx="12016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0C0362-5530-44E4-8AC2-D8B5AAB4BACA}"/>
              </a:ext>
            </a:extLst>
          </p:cNvPr>
          <p:cNvCxnSpPr/>
          <p:nvPr/>
        </p:nvCxnSpPr>
        <p:spPr>
          <a:xfrm>
            <a:off x="6096000" y="5461340"/>
            <a:ext cx="0" cy="8623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71904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06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153</TotalTime>
  <Words>300</Words>
  <Application>Microsoft Office PowerPoint</Application>
  <PresentationFormat>Widescreen</PresentationFormat>
  <Paragraphs>140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Rockwell</vt:lpstr>
      <vt:lpstr>Gallery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  <vt:lpstr>Put Friends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 Friends Here</dc:title>
  <dc:creator>Adam Boland</dc:creator>
  <cp:lastModifiedBy>Adam Boland</cp:lastModifiedBy>
  <cp:revision>8</cp:revision>
  <dcterms:created xsi:type="dcterms:W3CDTF">2020-03-28T00:03:14Z</dcterms:created>
  <dcterms:modified xsi:type="dcterms:W3CDTF">2020-04-02T20:41:24Z</dcterms:modified>
</cp:coreProperties>
</file>